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297"/>
    <p:restoredTop sz="94719"/>
  </p:normalViewPr>
  <p:slideViewPr>
    <p:cSldViewPr snapToGrid="0">
      <p:cViewPr varScale="1">
        <p:scale>
          <a:sx n="115" d="100"/>
          <a:sy n="115" d="100"/>
        </p:scale>
        <p:origin x="240" y="3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AC2304-8303-CB41-A1D6-8F509862B039}" type="datetimeFigureOut">
              <a:rPr lang="en-US" smtClean="0"/>
              <a:t>2/23/26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982EC0-E357-5849-8D59-DCD849A634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8849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F6443-42A0-A3D9-E68D-D05FB58EDB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992F0E-10AC-C396-5C54-C83F4B3E4B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CBE96D-E2C0-C8FB-F7AD-AC4899A17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76B99-9062-5644-9396-B9A88FCBA7CB}" type="datetime1">
              <a:rPr lang="en-IN" smtClean="0"/>
              <a:t>23/02/26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86B636-7873-7755-93FA-35360A446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B75435-BC92-14FF-4D68-A39E54288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B5F33-EEB8-F541-8940-DA5353061E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898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CD72F-4EF7-2B0C-DF43-886BBFD0E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032BA1-A50A-F715-499B-7F6FB1CBFE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29BDBC-F256-9334-920E-A8BEF34E8A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39DAD-E843-124A-98B0-FAC659E2FBA3}" type="datetime1">
              <a:rPr lang="en-IN" smtClean="0"/>
              <a:t>23/02/26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46A50C-AC0D-7C83-AAF7-72C602126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5B6C5A-E0CE-105B-C14E-0B82962487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B5F33-EEB8-F541-8940-DA5353061E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255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6E6B21-1ACB-E747-A788-8292E3F82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6E407B-B926-E3F7-7CBB-B90C5F42AF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462841-02DB-9078-C895-B71EC0B9E5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E5C40-DFE5-A244-B79D-6E038C3AD0AD}" type="datetime1">
              <a:rPr lang="en-IN" smtClean="0"/>
              <a:t>23/02/26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8060BE-D963-55A0-1D32-56C0EE0F9F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ADD0EB-C420-DDF0-5704-3BB941574B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B5F33-EEB8-F541-8940-DA5353061E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5536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E50CB-26D4-2B9A-0A99-66F3B0297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4640BC-2DDA-2947-D039-664F0788FD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D7AEF7-5936-49DC-0E19-47528C9217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94F2A9-32D9-AECD-D789-7615F73010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3E08D-BAB0-D84C-A59E-974CC60F23F6}" type="datetime1">
              <a:rPr lang="en-IN" smtClean="0"/>
              <a:t>23/02/26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BD7BDE-882A-AB50-B4EA-4005317AA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E146CC-A16F-25E4-C3BC-87E2E7045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B5F33-EEB8-F541-8940-DA5353061E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2077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327DAF-0F6B-813A-30F9-7CF7C9B71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2AF336-801D-F38E-D737-6D546A4AEB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52A63F-513E-7248-CCB7-064CD6119B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17313A-39FF-D869-43EB-DC6FA014CD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29EC596-E748-622B-07DF-4EB163024F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7AF7CD8-C05C-52F4-7F44-906E27A33D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0AB0D-682D-7448-AF62-6CC4C4099405}" type="datetime1">
              <a:rPr lang="en-IN" smtClean="0"/>
              <a:t>23/02/26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C2C5B09-939E-EA6A-2294-89F32888B4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7BC561D-99FD-59A1-67B4-E99D10F99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B5F33-EEB8-F541-8940-DA5353061E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4435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D7A361-5C75-D2DE-6598-F24249B2F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82056C-2E06-167A-B28F-8068F7980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447BB-EAA1-8C42-BA31-4062ACB1B028}" type="datetime1">
              <a:rPr lang="en-IN" smtClean="0"/>
              <a:t>23/02/26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D34626-BD91-332A-09B8-4EADEBD7B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BA5A92-17C0-3F11-D0C3-109C374217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B5F33-EEB8-F541-8940-DA5353061E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997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A4F44A-DC74-FB12-0146-B5AAE03D81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82DC5-4834-5941-BFBD-BD6D81D7ED25}" type="datetime1">
              <a:rPr lang="en-IN" smtClean="0"/>
              <a:t>23/02/26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DC0E9B-13F7-90E2-11E0-2AAF393B7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FF7DAB-5AD8-DEAF-E5A9-D915C48EFB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B5F33-EEB8-F541-8940-DA5353061E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095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E073C-9ABC-D1D5-E1B7-F653FD0933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C41BF2-E260-6B92-A1E6-D3D63DC3B4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436A30-9E47-182F-310F-081EA335C7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598CC3-4BC4-18EA-A9B6-A73A5902F0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E18B-A10A-A240-931C-C51AF1772E7D}" type="datetime1">
              <a:rPr lang="en-IN" smtClean="0"/>
              <a:t>23/02/26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5BB211-58C4-631A-BE5F-870E49907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D50560-CD7B-13A5-8E0E-7936D65DC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B5F33-EEB8-F541-8940-DA5353061E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7549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7A4D0-D059-09EE-D8BC-5A0816C82E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03B22DF-912D-1383-0218-82689F862D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FBE9AC-BD2A-4CAA-F627-8B55E1C7C3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728423-4258-3898-6BE9-858572750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4C922-E1C5-F44F-8735-6860E270D19E}" type="datetime1">
              <a:rPr lang="en-IN" smtClean="0"/>
              <a:t>23/02/26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D705E8-4D6B-FF7A-0945-A01E3CEF71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A08F1F-8A67-1818-E35E-83A71371CA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B5F33-EEB8-F541-8940-DA5353061E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63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56B680-05A9-8149-0834-418976C6F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51DA72-FFB9-2DE6-0EC9-4CFED6D426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50795C-26C8-F1C6-8301-BE58AD7A4D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2026C-750E-7E42-A260-3DB29287955D}" type="datetime1">
              <a:rPr lang="en-IN" smtClean="0"/>
              <a:t>23/02/26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9878E7-0C7C-DF41-D4E9-43A85BAB5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A8955D-B6E2-C4B7-49DA-A7A99F8D5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B5F33-EEB8-F541-8940-DA5353061E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864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88A0D8-9F00-7298-DC30-0ECEC61068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0E59DC9-8EFD-4474-FF91-9394FAB8E4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859DDB-90B6-59D9-71E2-CFDCA7ECD3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7C21F-A052-5446-A1FE-F14EAB35596F}" type="datetime1">
              <a:rPr lang="en-IN" smtClean="0"/>
              <a:t>23/02/26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F102FC-1C5F-E1FE-1D12-3BB44D302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00A6F2-F2F2-FBF3-6117-9752237D1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B5F33-EEB8-F541-8940-DA5353061E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477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AB4321F-E36C-453F-5D01-093E33ADC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089D0E-BEFC-073E-8CE0-EAB404AE34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D07387-89E4-E74F-DCBD-0D2AEB5415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262C023-C7F9-C347-A553-B5F9B6227131}" type="datetime1">
              <a:rPr lang="en-IN" smtClean="0"/>
              <a:t>23/02/26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551D44-4008-8D27-5873-487E8F5BAA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FBB114-2927-5777-80B1-FEB106AF04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6DB5F33-EEB8-F541-8940-DA5353061E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718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EE844-966D-12F3-3AC2-80C77614D1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73612" y="3116931"/>
            <a:ext cx="3244770" cy="624138"/>
          </a:xfrm>
        </p:spPr>
        <p:txBody>
          <a:bodyPr>
            <a:normAutofit fontScale="90000"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PAPER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B0910D-55CA-FC92-2452-DE4E9AC62F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70652" y="1994443"/>
            <a:ext cx="1450694" cy="315409"/>
          </a:xfrm>
        </p:spPr>
        <p:txBody>
          <a:bodyPr>
            <a:normAutofit fontScale="85000" lnSpcReduction="20000"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Paper ID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D114B75-3BCB-E831-14F4-745F22C5EA1B}"/>
              </a:ext>
            </a:extLst>
          </p:cNvPr>
          <p:cNvSpPr txBox="1"/>
          <p:nvPr/>
        </p:nvSpPr>
        <p:spPr>
          <a:xfrm>
            <a:off x="3911276" y="4473832"/>
            <a:ext cx="43694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AUTHOR NAME 1 and AUTHOR NAME 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678D77F-18A4-3AE4-1D1B-CA8EDEFF2154}"/>
              </a:ext>
            </a:extLst>
          </p:cNvPr>
          <p:cNvSpPr txBox="1"/>
          <p:nvPr/>
        </p:nvSpPr>
        <p:spPr>
          <a:xfrm>
            <a:off x="5248634" y="5307522"/>
            <a:ext cx="16947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Presenter Name</a:t>
            </a:r>
          </a:p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Affiliation</a:t>
            </a:r>
          </a:p>
        </p:txBody>
      </p:sp>
      <p:pic>
        <p:nvPicPr>
          <p:cNvPr id="4" name="Picture 3" descr="A yellow circle with black text&#10;&#10;Description automatically generated">
            <a:extLst>
              <a:ext uri="{FF2B5EF4-FFF2-40B4-BE49-F238E27FC236}">
                <a16:creationId xmlns:a16="http://schemas.microsoft.com/office/drawing/2014/main" id="{A2E3C692-A6A8-FE2E-0AE9-3DCF69E8D8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00124" y="169019"/>
            <a:ext cx="1160505" cy="952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4247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ED465C-CCFE-7CE1-0EF8-20B42A3E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Presenter Name and Affiliation Institute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71F107-4F52-C259-2EC4-F2CF4E83F0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B5F33-EEB8-F541-8940-DA5353061E50}" type="slidenum">
              <a:rPr lang="en-US" smtClean="0"/>
              <a:t>2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26FD0A3-2129-C7BC-1FBE-AC20B1FC318D}"/>
              </a:ext>
            </a:extLst>
          </p:cNvPr>
          <p:cNvSpPr txBox="1"/>
          <p:nvPr/>
        </p:nvSpPr>
        <p:spPr>
          <a:xfrm>
            <a:off x="988671" y="2130751"/>
            <a:ext cx="6099858" cy="32669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Objectives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Methodologies/Experimental details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Results and Discussions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Conclusions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References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(Modify anything if required)</a:t>
            </a:r>
          </a:p>
        </p:txBody>
      </p:sp>
      <p:pic>
        <p:nvPicPr>
          <p:cNvPr id="2" name="Picture 1" descr="A yellow circle with black text&#10;&#10;Description automatically generated">
            <a:extLst>
              <a:ext uri="{FF2B5EF4-FFF2-40B4-BE49-F238E27FC236}">
                <a16:creationId xmlns:a16="http://schemas.microsoft.com/office/drawing/2014/main" id="{59B8C43A-55CB-E63B-4F39-C0E88925FD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9514" y="74002"/>
            <a:ext cx="1388572" cy="113934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16470F6-0D18-A860-1642-13B292D33ACA}"/>
              </a:ext>
            </a:extLst>
          </p:cNvPr>
          <p:cNvSpPr txBox="1"/>
          <p:nvPr/>
        </p:nvSpPr>
        <p:spPr>
          <a:xfrm>
            <a:off x="537411" y="708153"/>
            <a:ext cx="65511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TABLE OF CONTENTS</a:t>
            </a:r>
          </a:p>
        </p:txBody>
      </p:sp>
    </p:spTree>
    <p:extLst>
      <p:ext uri="{BB962C8B-B14F-4D97-AF65-F5344CB8AC3E}">
        <p14:creationId xmlns:p14="http://schemas.microsoft.com/office/powerpoint/2010/main" val="41417093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802349-7F4E-EC17-FAD6-0BCDAECEB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Presenter Name and Affiliation Institute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329FC2-2C4B-CB56-7ECC-F77D35CF6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6953714-A5F8-3E61-3992-F0029FECCA0C}"/>
              </a:ext>
            </a:extLst>
          </p:cNvPr>
          <p:cNvSpPr txBox="1"/>
          <p:nvPr/>
        </p:nvSpPr>
        <p:spPr>
          <a:xfrm>
            <a:off x="988671" y="2551837"/>
            <a:ext cx="685591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800" dirty="0">
                <a:latin typeface=""/>
              </a:rPr>
              <a:t>Maximum 1 slide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800" dirty="0">
                <a:latin typeface=""/>
              </a:rPr>
              <a:t>Use images, Tables, equation &amp; bullets points (based on requirement)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800" dirty="0">
                <a:latin typeface=""/>
              </a:rPr>
              <a:t>Images and table must have precise caption</a:t>
            </a:r>
          </a:p>
          <a:p>
            <a:pPr algn="just"/>
            <a:r>
              <a:rPr lang="en-US" sz="1800" dirty="0">
                <a:solidFill>
                  <a:srgbClr val="FF0000"/>
                </a:solidFill>
                <a:latin typeface=""/>
              </a:rPr>
              <a:t>(Note: In all slides you may change font size , font color and line spacing based on your information/data requirements)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94A1E0-2143-683D-AD4F-07F7DF506C4F}"/>
              </a:ext>
            </a:extLst>
          </p:cNvPr>
          <p:cNvSpPr txBox="1"/>
          <p:nvPr/>
        </p:nvSpPr>
        <p:spPr>
          <a:xfrm>
            <a:off x="635745" y="690123"/>
            <a:ext cx="477044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</p:txBody>
      </p:sp>
      <p:pic>
        <p:nvPicPr>
          <p:cNvPr id="6" name="Picture 5" descr="A yellow circle with black text&#10;&#10;Description automatically generated">
            <a:extLst>
              <a:ext uri="{FF2B5EF4-FFF2-40B4-BE49-F238E27FC236}">
                <a16:creationId xmlns:a16="http://schemas.microsoft.com/office/drawing/2014/main" id="{39803EB6-1166-B876-3500-2D42E7F093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9514" y="74002"/>
            <a:ext cx="1388572" cy="1139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0640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0EFFB2-AAD4-AEBE-FBF6-7599A6BDAB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Presenter Name and Affiliation Institute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83C0D0-5B30-EDC0-BB75-2E038330A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B5F33-EEB8-F541-8940-DA5353061E50}" type="slidenum">
              <a:rPr lang="en-US" smtClean="0"/>
              <a:t>4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A594F73-54F9-199B-E73A-FCCD53A6F9AF}"/>
              </a:ext>
            </a:extLst>
          </p:cNvPr>
          <p:cNvSpPr txBox="1"/>
          <p:nvPr/>
        </p:nvSpPr>
        <p:spPr>
          <a:xfrm>
            <a:off x="988671" y="2551837"/>
            <a:ext cx="609985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One slide with bullet points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Use images, Tables, equation &amp; bullets points (based on requirement)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/>
          </a:p>
        </p:txBody>
      </p:sp>
      <p:pic>
        <p:nvPicPr>
          <p:cNvPr id="2" name="Picture 1" descr="A yellow circle with black text&#10;&#10;Description automatically generated">
            <a:extLst>
              <a:ext uri="{FF2B5EF4-FFF2-40B4-BE49-F238E27FC236}">
                <a16:creationId xmlns:a16="http://schemas.microsoft.com/office/drawing/2014/main" id="{7BD24BBC-63AE-B1EA-B4F1-89C190BAD4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9514" y="74002"/>
            <a:ext cx="1388572" cy="113934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89BC62-8EBA-A57A-3250-C0F6AEFCA56F}"/>
              </a:ext>
            </a:extLst>
          </p:cNvPr>
          <p:cNvSpPr txBox="1"/>
          <p:nvPr/>
        </p:nvSpPr>
        <p:spPr>
          <a:xfrm>
            <a:off x="635745" y="690123"/>
            <a:ext cx="477044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OBJECTIVES</a:t>
            </a:r>
          </a:p>
        </p:txBody>
      </p:sp>
    </p:spTree>
    <p:extLst>
      <p:ext uri="{BB962C8B-B14F-4D97-AF65-F5344CB8AC3E}">
        <p14:creationId xmlns:p14="http://schemas.microsoft.com/office/powerpoint/2010/main" val="13378296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261CD7-0A25-000A-E716-32A12F86D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Presenter Name and Affiliation Institute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2AF921-B5FE-DA8F-17B9-6E6EA11C1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B5F33-EEB8-F541-8940-DA5353061E50}" type="slidenum">
              <a:rPr lang="en-US" smtClean="0"/>
              <a:t>5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7DC4214-0B3E-CC8F-529D-96786B21A303}"/>
              </a:ext>
            </a:extLst>
          </p:cNvPr>
          <p:cNvSpPr txBox="1"/>
          <p:nvPr/>
        </p:nvSpPr>
        <p:spPr>
          <a:xfrm>
            <a:off x="988670" y="2497254"/>
            <a:ext cx="7164729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Maximum 2-3 slide(s) including data analysis/figures (if applicable)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Use images, Tables, equation &amp; bullets points (based on requirement)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Images and table must have precise caption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/>
          </a:p>
        </p:txBody>
      </p:sp>
      <p:pic>
        <p:nvPicPr>
          <p:cNvPr id="6" name="Picture 5" descr="A yellow circle with black text&#10;&#10;Description automatically generated">
            <a:extLst>
              <a:ext uri="{FF2B5EF4-FFF2-40B4-BE49-F238E27FC236}">
                <a16:creationId xmlns:a16="http://schemas.microsoft.com/office/drawing/2014/main" id="{4D0EECD7-7D31-176E-DE82-0E1E6AD7BE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9514" y="74002"/>
            <a:ext cx="1388572" cy="113934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2BE72F3-6F08-B0FD-9D31-24DDB47FC565}"/>
              </a:ext>
            </a:extLst>
          </p:cNvPr>
          <p:cNvSpPr txBox="1"/>
          <p:nvPr/>
        </p:nvSpPr>
        <p:spPr>
          <a:xfrm>
            <a:off x="326935" y="320791"/>
            <a:ext cx="4501739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METHODOLOGIES/</a:t>
            </a:r>
          </a:p>
          <a:p>
            <a:r>
              <a:rPr lang="en-US" sz="2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EXPERIMENTAL DETAILS</a:t>
            </a:r>
          </a:p>
        </p:txBody>
      </p:sp>
    </p:spTree>
    <p:extLst>
      <p:ext uri="{BB962C8B-B14F-4D97-AF65-F5344CB8AC3E}">
        <p14:creationId xmlns:p14="http://schemas.microsoft.com/office/powerpoint/2010/main" val="24999849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C2A4AC-3951-B083-0DAD-94C7BB12F9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Presenter Name and Affiliation Institute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A843EA-726D-C80E-3ED5-C396A1CC4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B5F33-EEB8-F541-8940-DA5353061E50}" type="slidenum">
              <a:rPr lang="en-US" smtClean="0"/>
              <a:t>6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A92A470-73BF-F9F4-8837-A2B4CB2E564E}"/>
              </a:ext>
            </a:extLst>
          </p:cNvPr>
          <p:cNvSpPr txBox="1"/>
          <p:nvPr/>
        </p:nvSpPr>
        <p:spPr>
          <a:xfrm>
            <a:off x="988671" y="2555523"/>
            <a:ext cx="689408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Maximum 2-3 slides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Use images, Tables, equation &amp; bullets points (based on requirement)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Images and table must have precise caption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Highlight important results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/>
          </a:p>
        </p:txBody>
      </p:sp>
      <p:pic>
        <p:nvPicPr>
          <p:cNvPr id="2" name="Picture 1" descr="A yellow circle with black text&#10;&#10;Description automatically generated">
            <a:extLst>
              <a:ext uri="{FF2B5EF4-FFF2-40B4-BE49-F238E27FC236}">
                <a16:creationId xmlns:a16="http://schemas.microsoft.com/office/drawing/2014/main" id="{A8EFC039-A2BC-0594-AF3D-7CEFFFF76D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9514" y="74002"/>
            <a:ext cx="1388572" cy="113934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2706A14-9F2C-CBAE-1C11-14F81688FEC8}"/>
              </a:ext>
            </a:extLst>
          </p:cNvPr>
          <p:cNvSpPr txBox="1"/>
          <p:nvPr/>
        </p:nvSpPr>
        <p:spPr>
          <a:xfrm>
            <a:off x="143914" y="643672"/>
            <a:ext cx="4640643" cy="5799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RESULTS AND DISCUSSIONS</a:t>
            </a:r>
          </a:p>
        </p:txBody>
      </p:sp>
    </p:spTree>
    <p:extLst>
      <p:ext uri="{BB962C8B-B14F-4D97-AF65-F5344CB8AC3E}">
        <p14:creationId xmlns:p14="http://schemas.microsoft.com/office/powerpoint/2010/main" val="37396182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0F8181-EE67-76F3-0DEA-15C3FFA28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Presenter Name and Affiliation Institute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DC2445-1F2D-152A-1E77-6D373A7E3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B5F33-EEB8-F541-8940-DA5353061E50}" type="slidenum">
              <a:rPr lang="en-US" smtClean="0"/>
              <a:t>7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653F507-9D3E-04CA-D8D0-71ACCAB9F2F4}"/>
              </a:ext>
            </a:extLst>
          </p:cNvPr>
          <p:cNvSpPr txBox="1"/>
          <p:nvPr/>
        </p:nvSpPr>
        <p:spPr>
          <a:xfrm>
            <a:off x="988671" y="2415041"/>
            <a:ext cx="609985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3-6 bullet points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Significant outcomes from the work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/>
          </a:p>
        </p:txBody>
      </p:sp>
      <p:pic>
        <p:nvPicPr>
          <p:cNvPr id="8" name="Picture 7" descr="A yellow circle with black text&#10;&#10;Description automatically generated">
            <a:extLst>
              <a:ext uri="{FF2B5EF4-FFF2-40B4-BE49-F238E27FC236}">
                <a16:creationId xmlns:a16="http://schemas.microsoft.com/office/drawing/2014/main" id="{A9504917-E1A1-F33E-8FCA-8392EE687E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9514" y="74002"/>
            <a:ext cx="1388572" cy="113934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FD1B954-CC40-2444-25F2-7C579DAA9850}"/>
              </a:ext>
            </a:extLst>
          </p:cNvPr>
          <p:cNvSpPr txBox="1"/>
          <p:nvPr/>
        </p:nvSpPr>
        <p:spPr>
          <a:xfrm>
            <a:off x="765546" y="554508"/>
            <a:ext cx="5207591" cy="658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3673375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3EE0C5-4E85-92F6-851B-91E35D139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Presenter Name and Affiliation Institute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3D9708-EC54-656B-66AA-9414731A7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B5F33-EEB8-F541-8940-DA5353061E50}" type="slidenum">
              <a:rPr lang="en-US" smtClean="0"/>
              <a:t>8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E4B278C-FF3B-ED88-13A8-27F5FAE7CA7D}"/>
              </a:ext>
            </a:extLst>
          </p:cNvPr>
          <p:cNvSpPr txBox="1"/>
          <p:nvPr/>
        </p:nvSpPr>
        <p:spPr>
          <a:xfrm>
            <a:off x="988671" y="2505670"/>
            <a:ext cx="609985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Follow APA 7</a:t>
            </a:r>
            <a:r>
              <a:rPr lang="en-US" sz="1800" baseline="30000" dirty="0"/>
              <a:t>th</a:t>
            </a:r>
            <a:r>
              <a:rPr lang="en-US" sz="1800" dirty="0"/>
              <a:t> edition referencing style</a:t>
            </a:r>
          </a:p>
          <a:p>
            <a:endParaRPr lang="en-US" sz="1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B6DD0B4-EA6F-D78E-03AD-9D22F68D1450}"/>
              </a:ext>
            </a:extLst>
          </p:cNvPr>
          <p:cNvSpPr txBox="1"/>
          <p:nvPr/>
        </p:nvSpPr>
        <p:spPr>
          <a:xfrm>
            <a:off x="765546" y="554508"/>
            <a:ext cx="5207591" cy="658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</a:p>
        </p:txBody>
      </p:sp>
      <p:pic>
        <p:nvPicPr>
          <p:cNvPr id="7" name="Picture 6" descr="A yellow circle with black text&#10;&#10;Description automatically generated">
            <a:extLst>
              <a:ext uri="{FF2B5EF4-FFF2-40B4-BE49-F238E27FC236}">
                <a16:creationId xmlns:a16="http://schemas.microsoft.com/office/drawing/2014/main" id="{4AFCB688-69E7-6962-2E84-35D8B23D8A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9514" y="74002"/>
            <a:ext cx="1388572" cy="1139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0654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D01D7A-BAFC-0F23-F379-A49D569FD8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67727" y="2838691"/>
            <a:ext cx="4856545" cy="11806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7100" b="1" dirty="0">
                <a:solidFill>
                  <a:srgbClr val="002060"/>
                </a:solidFill>
                <a:latin typeface="Book Antiqua" panose="02040602050305030304" pitchFamily="18" charset="0"/>
              </a:rPr>
              <a:t>Thank you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65B7DAF-D8B6-3134-028A-9F7EC9D62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Presenter Name and Affiliation Institute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BB9B70-ADC1-56EE-5CE3-B93B20882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B5F33-EEB8-F541-8940-DA5353061E50}" type="slidenum">
              <a:rPr lang="en-US" smtClean="0"/>
              <a:t>9</a:t>
            </a:fld>
            <a:endParaRPr lang="en-US"/>
          </a:p>
        </p:txBody>
      </p:sp>
      <p:pic>
        <p:nvPicPr>
          <p:cNvPr id="2" name="Picture 1" descr="A yellow circle with black text&#10;&#10;Description automatically generated">
            <a:extLst>
              <a:ext uri="{FF2B5EF4-FFF2-40B4-BE49-F238E27FC236}">
                <a16:creationId xmlns:a16="http://schemas.microsoft.com/office/drawing/2014/main" id="{14D3B88E-04A5-FEE8-D597-E2DC666E60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00124" y="169019"/>
            <a:ext cx="1160505" cy="952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9466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309</TotalTime>
  <Words>240</Words>
  <Application>Microsoft Macintosh PowerPoint</Application>
  <PresentationFormat>Widescreen</PresentationFormat>
  <Paragraphs>57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Aptos</vt:lpstr>
      <vt:lpstr>Aptos Display</vt:lpstr>
      <vt:lpstr>Arial</vt:lpstr>
      <vt:lpstr>Book Antiqua</vt:lpstr>
      <vt:lpstr>Times New Roman</vt:lpstr>
      <vt:lpstr>Office Theme</vt:lpstr>
      <vt:lpstr>PAPER TITLE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Sharon S G</dc:creator>
  <cp:lastModifiedBy>Sharon S G</cp:lastModifiedBy>
  <cp:revision>8</cp:revision>
  <dcterms:created xsi:type="dcterms:W3CDTF">2026-02-20T19:12:27Z</dcterms:created>
  <dcterms:modified xsi:type="dcterms:W3CDTF">2026-02-23T12:41:35Z</dcterms:modified>
</cp:coreProperties>
</file>